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5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numRef>
              <c:f>Лист1!$A$2:$A$5</c:f>
              <c:numCache>
                <c:formatCode>dd/mmm</c:formatCode>
                <c:ptCount val="4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36.6</c:v>
                </c:pt>
                <c:pt idx="1">
                  <c:v>36.700000000000003</c:v>
                </c:pt>
                <c:pt idx="2">
                  <c:v>35</c:v>
                </c:pt>
                <c:pt idx="3">
                  <c:v>40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832-4E17-A3A7-4E9AE5DECE7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numRef>
              <c:f>Лист1!$A$2:$A$5</c:f>
              <c:numCache>
                <c:formatCode>dd/mmm</c:formatCode>
                <c:ptCount val="4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37.800000000000011</c:v>
                </c:pt>
                <c:pt idx="1">
                  <c:v>40.1</c:v>
                </c:pt>
                <c:pt idx="2">
                  <c:v>36</c:v>
                </c:pt>
                <c:pt idx="3">
                  <c:v>36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832-4E17-A3A7-4E9AE5DECE7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numRef>
              <c:f>Лист1!$A$2:$A$5</c:f>
              <c:numCache>
                <c:formatCode>dd/mmm</c:formatCode>
                <c:ptCount val="4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</c:numCache>
            </c:num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36</c:v>
                </c:pt>
                <c:pt idx="1">
                  <c:v>37</c:v>
                </c:pt>
                <c:pt idx="2">
                  <c:v>42</c:v>
                </c:pt>
                <c:pt idx="3">
                  <c:v>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832-4E17-A3A7-4E9AE5DEC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684416"/>
        <c:axId val="172685952"/>
        <c:axId val="129750336"/>
      </c:line3DChart>
      <c:dateAx>
        <c:axId val="17268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685952"/>
        <c:crosses val="autoZero"/>
        <c:auto val="1"/>
        <c:lblOffset val="100"/>
        <c:baseTimeUnit val="days"/>
      </c:dateAx>
      <c:valAx>
        <c:axId val="17268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684416"/>
        <c:crosses val="autoZero"/>
        <c:crossBetween val="between"/>
      </c:valAx>
      <c:serAx>
        <c:axId val="129750336"/>
        <c:scaling>
          <c:orientation val="minMax"/>
        </c:scaling>
        <c:delete val="1"/>
        <c:axPos val="b"/>
        <c:majorTickMark val="out"/>
        <c:minorTickMark val="none"/>
        <c:tickLblPos val="nextTo"/>
        <c:crossAx val="172685952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Статистика опроса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54D-42A3-80B3-85BB4C3760AA}"/>
              </c:ext>
            </c:extLst>
          </c:dPt>
          <c:dPt>
            <c:idx val="1"/>
            <c:invertIfNegative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54D-42A3-80B3-85BB4C3760AA}"/>
              </c:ext>
            </c:extLst>
          </c:dPt>
          <c:dPt>
            <c:idx val="2"/>
            <c:invertIfNegative val="1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54D-42A3-80B3-85BB4C3760AA}"/>
              </c:ext>
            </c:extLst>
          </c:dPt>
          <c:dPt>
            <c:idx val="3"/>
            <c:invertIfNegative val="1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54D-42A3-80B3-85BB4C3760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0.98</c:v>
                </c:pt>
                <c:pt idx="1">
                  <c:v>2.0000000000000004E-2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EA-4D84-9013-6502C73AEB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2678528"/>
        <c:axId val="129242240"/>
        <c:axId val="0"/>
      </c:bar3DChart>
      <c:catAx>
        <c:axId val="1726785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9242240"/>
        <c:crosses val="autoZero"/>
        <c:auto val="1"/>
        <c:lblAlgn val="ctr"/>
        <c:lblOffset val="100"/>
        <c:noMultiLvlLbl val="1"/>
      </c:catAx>
      <c:valAx>
        <c:axId val="12924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267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20.05.2021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ss\Downloads\1.png"/>
          <p:cNvPicPr>
            <a:picLocks noChangeAspect="1" noChangeArrowheads="1"/>
          </p:cNvPicPr>
          <p:nvPr/>
        </p:nvPicPr>
        <p:blipFill>
          <a:blip r:embed="rId2"/>
          <a:srcRect r="879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57324" y="3286124"/>
            <a:ext cx="7286676" cy="1470025"/>
          </a:xfrm>
        </p:spPr>
        <p:txBody>
          <a:bodyPr/>
          <a:lstStyle/>
          <a:p>
            <a:r>
              <a:rPr lang="ru-RU" dirty="0"/>
              <a:t>Проект команды:«</a:t>
            </a:r>
            <a:r>
              <a:rPr lang="en-US" dirty="0"/>
              <a:t>Tempera</a:t>
            </a:r>
            <a:r>
              <a:rPr lang="ru-RU" dirty="0"/>
              <a:t>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15108" y="5429240"/>
            <a:ext cx="2428892" cy="1428760"/>
          </a:xfrm>
        </p:spPr>
        <p:txBody>
          <a:bodyPr>
            <a:normAutofit fontScale="92500" lnSpcReduction="10000"/>
          </a:bodyPr>
          <a:lstStyle/>
          <a:p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Лузина Екатерина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Порозова Юлия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err="1">
                <a:latin typeface="Times New Roman" pitchFamily="18" charset="0"/>
                <a:cs typeface="Times New Roman" pitchFamily="18" charset="0"/>
              </a:rPr>
              <a:t>Семиренко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Иван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err="1">
                <a:latin typeface="Times New Roman" pitchFamily="18" charset="0"/>
                <a:cs typeface="Times New Roman" pitchFamily="18" charset="0"/>
              </a:rPr>
              <a:t>Бараш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Анна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Гончаров Михаил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Гринина Анастасия</a:t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Яковлева Виктория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ss\Downloads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График изменения температуры </a:t>
            </a: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6532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oss\Download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00364" y="357166"/>
            <a:ext cx="6143636" cy="264320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dirty="0">
                <a:solidFill>
                  <a:srgbClr val="FFFF00"/>
                </a:solidFill>
              </a:rPr>
              <a:t>     </a:t>
            </a:r>
          </a:p>
        </p:txBody>
      </p:sp>
      <p:pic>
        <p:nvPicPr>
          <p:cNvPr id="4099" name="Picture 3" descr="C:\Users\Boss\Downloads\1 (1).png"/>
          <p:cNvPicPr>
            <a:picLocks noChangeAspect="1" noChangeArrowheads="1"/>
          </p:cNvPicPr>
          <p:nvPr/>
        </p:nvPicPr>
        <p:blipFill>
          <a:blip r:embed="rId3"/>
          <a:srcRect l="40744" t="21176"/>
          <a:stretch>
            <a:fillRect/>
          </a:stretch>
        </p:blipFill>
        <p:spPr bwMode="auto">
          <a:xfrm>
            <a:off x="6113105" y="4354575"/>
            <a:ext cx="2143108" cy="1983052"/>
          </a:xfrm>
          <a:prstGeom prst="rect">
            <a:avLst/>
          </a:prstGeom>
          <a:noFill/>
        </p:spPr>
      </p:pic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385248034"/>
              </p:ext>
            </p:extLst>
          </p:nvPr>
        </p:nvGraphicFramePr>
        <p:xfrm>
          <a:off x="587228" y="2095624"/>
          <a:ext cx="4644008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54BE6D-3C12-4D51-A365-45E3FF344667}"/>
              </a:ext>
            </a:extLst>
          </p:cNvPr>
          <p:cNvPicPr/>
          <p:nvPr/>
        </p:nvPicPr>
        <p:blipFill>
          <a:blip r:embed="rId5"/>
          <a:srcRect t="6677" b="16248"/>
          <a:stretch>
            <a:fillRect/>
          </a:stretch>
        </p:blipFill>
        <p:spPr bwMode="auto">
          <a:xfrm>
            <a:off x="6062199" y="187397"/>
            <a:ext cx="2183765" cy="364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oss\Download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1506" name="Picture 2" descr="https://44.img.avito.st/image/1/NaZjs7aFmU8VFmtJBY8fop0Qk0nBEJlJpnOdSRUWa0nVFJVL1RSNT9USmQ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86199"/>
            <a:ext cx="3952875" cy="2971801"/>
          </a:xfrm>
          <a:prstGeom prst="rect">
            <a:avLst/>
          </a:prstGeom>
          <a:noFill/>
        </p:spPr>
      </p:pic>
      <p:pic>
        <p:nvPicPr>
          <p:cNvPr id="21508" name="Picture 4" descr="https://images.ru.prom.st/817116203_w640_h640_gradusnik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1687" y="201633"/>
            <a:ext cx="3246857" cy="3500462"/>
          </a:xfrm>
          <a:prstGeom prst="rect">
            <a:avLst/>
          </a:prstGeom>
          <a:noFill/>
        </p:spPr>
      </p:pic>
      <p:pic>
        <p:nvPicPr>
          <p:cNvPr id="21510" name="Picture 6" descr="https://i1.wp.com/s359.kapook.com/pagebuilder/0a488414-6f82-4170-aa7f-a241bee73d51.jpg?w=877&amp;ssl=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214290"/>
            <a:ext cx="3286124" cy="3286124"/>
          </a:xfrm>
          <a:prstGeom prst="rect">
            <a:avLst/>
          </a:prstGeom>
          <a:noFill/>
        </p:spPr>
      </p:pic>
      <p:pic>
        <p:nvPicPr>
          <p:cNvPr id="21512" name="Picture 8" descr="https://a-yazdorov.ru/upload/iblock/f24/f2482c50ec0b38edcebdfab14d94e8d5.jpg"/>
          <p:cNvPicPr>
            <a:picLocks noChangeAspect="1" noChangeArrowheads="1"/>
          </p:cNvPicPr>
          <p:nvPr/>
        </p:nvPicPr>
        <p:blipFill>
          <a:blip r:embed="rId6" cstate="print"/>
          <a:srcRect l="18342" t="28262" r="27852"/>
          <a:stretch>
            <a:fillRect/>
          </a:stretch>
        </p:blipFill>
        <p:spPr bwMode="auto">
          <a:xfrm>
            <a:off x="3428992" y="3071810"/>
            <a:ext cx="2667006" cy="2000203"/>
          </a:xfrm>
          <a:prstGeom prst="rect">
            <a:avLst/>
          </a:prstGeom>
          <a:noFill/>
        </p:spPr>
      </p:pic>
      <p:pic>
        <p:nvPicPr>
          <p:cNvPr id="21514" name="Picture 10" descr="https://m.spb.uteka.ru/media/1024/5/56/55665f03184e31a6add5a910a10607d9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5008" y="4286257"/>
            <a:ext cx="3428992" cy="2571744"/>
          </a:xfrm>
          <a:prstGeom prst="rect">
            <a:avLst/>
          </a:prstGeom>
          <a:noFill/>
        </p:spPr>
      </p:pic>
      <p:pic>
        <p:nvPicPr>
          <p:cNvPr id="21516" name="Picture 12" descr="https://www.en.etemaaddaily.com/pages/health/coronavirusupdates/1552telangacoro.jpg"/>
          <p:cNvPicPr>
            <a:picLocks noChangeAspect="1" noChangeArrowheads="1"/>
          </p:cNvPicPr>
          <p:nvPr/>
        </p:nvPicPr>
        <p:blipFill>
          <a:blip r:embed="rId8" cstate="print"/>
          <a:srcRect t="26072" b="32212"/>
          <a:stretch>
            <a:fillRect/>
          </a:stretch>
        </p:blipFill>
        <p:spPr bwMode="auto">
          <a:xfrm>
            <a:off x="6215074" y="3643314"/>
            <a:ext cx="2643206" cy="630136"/>
          </a:xfrm>
          <a:prstGeom prst="rect">
            <a:avLst/>
          </a:prstGeom>
          <a:noFill/>
        </p:spPr>
      </p:pic>
      <p:pic>
        <p:nvPicPr>
          <p:cNvPr id="21520" name="Picture 16" descr="https://vestnikotradnogo.ru/sites/default/files/tn195556b7b845ae9757.png"/>
          <p:cNvPicPr>
            <a:picLocks noChangeAspect="1" noChangeArrowheads="1"/>
          </p:cNvPicPr>
          <p:nvPr/>
        </p:nvPicPr>
        <p:blipFill>
          <a:blip r:embed="rId9"/>
          <a:srcRect l="74148" t="32542" r="11363" b="58161"/>
          <a:stretch>
            <a:fillRect/>
          </a:stretch>
        </p:blipFill>
        <p:spPr bwMode="auto">
          <a:xfrm>
            <a:off x="4000496" y="5500702"/>
            <a:ext cx="1619261" cy="57150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214810" y="6211669"/>
            <a:ext cx="1011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ОРЗ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1604" y="3500438"/>
            <a:ext cx="1214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Грипп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oss\Download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Times New Roman" pitchFamily="18" charset="0"/>
                <a:cs typeface="Times New Roman" pitchFamily="18" charset="0"/>
              </a:rPr>
              <a:t>Проектная группа:</a:t>
            </a:r>
          </a:p>
        </p:txBody>
      </p:sp>
      <p:pic>
        <p:nvPicPr>
          <p:cNvPr id="4098" name="Picture 2" descr="https://sun9-29.userapi.com/impg/3zzlc3m0PAhuA1Fk7RcSzE_j9xeadFuN9aTaEA/UVt6jkL17Rg.jpg?size=810x1080&amp;quality=96&amp;sign=10af15b4049da112f9698a9360d171d7&amp;type=alb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000240"/>
            <a:ext cx="2928958" cy="390527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286116" y="1285860"/>
            <a:ext cx="2654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>
                <a:latin typeface="Times New Roman" pitchFamily="18" charset="0"/>
                <a:cs typeface="Times New Roman" pitchFamily="18" charset="0"/>
              </a:rPr>
              <a:t>Менеджер проекта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8992" y="6000768"/>
            <a:ext cx="2556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Лузина Екатерина</a:t>
            </a:r>
          </a:p>
        </p:txBody>
      </p:sp>
      <p:pic>
        <p:nvPicPr>
          <p:cNvPr id="4100" name="Picture 4" descr="https://culturavrn.ru/datas/users/prmanmx_1.jpg"/>
          <p:cNvPicPr>
            <a:picLocks noChangeAspect="1" noChangeArrowheads="1"/>
          </p:cNvPicPr>
          <p:nvPr/>
        </p:nvPicPr>
        <p:blipFill>
          <a:blip r:embed="rId4" cstate="print"/>
          <a:srcRect l="13514" t="11824" r="15540" b="7094"/>
          <a:stretch>
            <a:fillRect/>
          </a:stretch>
        </p:blipFill>
        <p:spPr bwMode="auto">
          <a:xfrm>
            <a:off x="214282" y="4143380"/>
            <a:ext cx="2625347" cy="2000264"/>
          </a:xfrm>
          <a:prstGeom prst="rect">
            <a:avLst/>
          </a:prstGeom>
          <a:noFill/>
        </p:spPr>
      </p:pic>
      <p:pic>
        <p:nvPicPr>
          <p:cNvPr id="4102" name="Picture 6" descr="https://avatars.mds.yandex.net/get-zen_doc/3507111/pub_5ee09643d917fc058752667e_5ee0966297a78e51799bb836/scale_1200"/>
          <p:cNvPicPr>
            <a:picLocks noChangeAspect="1" noChangeArrowheads="1"/>
          </p:cNvPicPr>
          <p:nvPr/>
        </p:nvPicPr>
        <p:blipFill>
          <a:blip r:embed="rId5"/>
          <a:srcRect l="9836" t="9748" r="6557" b="7394"/>
          <a:stretch>
            <a:fillRect/>
          </a:stretch>
        </p:blipFill>
        <p:spPr bwMode="auto">
          <a:xfrm>
            <a:off x="6286512" y="1714488"/>
            <a:ext cx="2714612" cy="18097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oss\Downloads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Графические дизайнеры</a:t>
            </a:r>
          </a:p>
        </p:txBody>
      </p:sp>
      <p:pic>
        <p:nvPicPr>
          <p:cNvPr id="3074" name="Picture 2" descr="https://sun9-58.userapi.com/impg/GLUfkYHLp1FT3N__vLXQHjhUkrPmTQ8RRTuWRw/sDOQY9aS-00.jpg?size=702x1080&amp;quality=96&amp;sign=95f8bf17685608706465d84367becc8f&amp;type=album"/>
          <p:cNvPicPr>
            <a:picLocks noChangeAspect="1" noChangeArrowheads="1"/>
          </p:cNvPicPr>
          <p:nvPr/>
        </p:nvPicPr>
        <p:blipFill>
          <a:blip r:embed="rId3" cstate="print"/>
          <a:srcRect t="5571" b="12714"/>
          <a:stretch>
            <a:fillRect/>
          </a:stretch>
        </p:blipFill>
        <p:spPr bwMode="auto">
          <a:xfrm>
            <a:off x="214282" y="1643050"/>
            <a:ext cx="2500330" cy="3143272"/>
          </a:xfrm>
          <a:prstGeom prst="rect">
            <a:avLst/>
          </a:prstGeom>
          <a:noFill/>
        </p:spPr>
      </p:pic>
      <p:pic>
        <p:nvPicPr>
          <p:cNvPr id="3076" name="Picture 4" descr="https://sun9-57.userapi.com/impg/zNGGbNKIBFuF_nzqmNxEFf0ZGO2vqLnzjvSUCg/5Ql9tPpeYFE.jpg?size=810x1080&amp;quality=96&amp;sign=7a994cf2e120e7f653cf3cc5eb1cde15&amp;type=albu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2357430"/>
            <a:ext cx="2571768" cy="342902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4857760"/>
            <a:ext cx="274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Гринина Анастасия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8" y="1714488"/>
            <a:ext cx="272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Яковлева Виктория</a:t>
            </a:r>
          </a:p>
        </p:txBody>
      </p:sp>
      <p:pic>
        <p:nvPicPr>
          <p:cNvPr id="3078" name="Picture 6" descr="https://i1.wallbox.ru/wallpapers/main2/201704/14853385085888778c48cce3.845222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981802">
            <a:off x="3120391" y="2548299"/>
            <a:ext cx="2516530" cy="23665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oss\Downloads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Times New Roman" pitchFamily="18" charset="0"/>
                <a:cs typeface="Times New Roman" pitchFamily="18" charset="0"/>
              </a:rPr>
              <a:t>Администраторы БД</a:t>
            </a:r>
          </a:p>
        </p:txBody>
      </p:sp>
      <p:pic>
        <p:nvPicPr>
          <p:cNvPr id="2050" name="Picture 2" descr="https://sun9-34.userapi.com/impg/QV7bRftBAIVScdr26tLxtkyNziEuyKfauZ_glg/8Vhx-TkKRDs.jpg?size=608x1080&amp;quality=96&amp;sign=5ab62afceb98e184ae3c03f5b80a74b3&amp;type=album"/>
          <p:cNvPicPr>
            <a:picLocks noChangeAspect="1" noChangeArrowheads="1"/>
          </p:cNvPicPr>
          <p:nvPr/>
        </p:nvPicPr>
        <p:blipFill>
          <a:blip r:embed="rId3"/>
          <a:srcRect t="6255" b="10864"/>
          <a:stretch>
            <a:fillRect/>
          </a:stretch>
        </p:blipFill>
        <p:spPr bwMode="auto">
          <a:xfrm>
            <a:off x="6252879" y="2768692"/>
            <a:ext cx="2643206" cy="3891387"/>
          </a:xfrm>
          <a:prstGeom prst="rect">
            <a:avLst/>
          </a:prstGeom>
          <a:noFill/>
        </p:spPr>
      </p:pic>
      <p:pic>
        <p:nvPicPr>
          <p:cNvPr id="2052" name="Picture 4" descr="https://sun9-26.userapi.com/impg/bEMEhT59AII6_1EDCqjc6ABtivTghic4lu6K0Q/FNwNsBncD4E.jpg?size=1280x960&amp;quality=96&amp;sign=93615c7059b17f8fee9b81cfdc0d2215&amp;type=album"/>
          <p:cNvPicPr>
            <a:picLocks noChangeAspect="1" noChangeArrowheads="1"/>
          </p:cNvPicPr>
          <p:nvPr/>
        </p:nvPicPr>
        <p:blipFill>
          <a:blip r:embed="rId4" cstate="print"/>
          <a:srcRect l="15999" r="10000"/>
          <a:stretch>
            <a:fillRect/>
          </a:stretch>
        </p:blipFill>
        <p:spPr bwMode="auto">
          <a:xfrm>
            <a:off x="214282" y="1285860"/>
            <a:ext cx="3030017" cy="335758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71472" y="4786322"/>
            <a:ext cx="2269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Порозова Юлия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3702" y="2143116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Бараш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Анна</a:t>
            </a:r>
          </a:p>
        </p:txBody>
      </p:sp>
      <p:pic>
        <p:nvPicPr>
          <p:cNvPr id="2054" name="Picture 6" descr="https://codengineering.ru/images/content/4546778/fa2ac34613c52c6e02813a75fdf8595d.png"/>
          <p:cNvPicPr>
            <a:picLocks noChangeAspect="1" noChangeArrowheads="1"/>
          </p:cNvPicPr>
          <p:nvPr/>
        </p:nvPicPr>
        <p:blipFill>
          <a:blip r:embed="rId5"/>
          <a:srcRect r="20073"/>
          <a:stretch>
            <a:fillRect/>
          </a:stretch>
        </p:blipFill>
        <p:spPr bwMode="auto">
          <a:xfrm rot="1907456">
            <a:off x="3558407" y="2833487"/>
            <a:ext cx="2455222" cy="2275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oss\Downloads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Front-end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Back-end 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разработчики</a:t>
            </a:r>
          </a:p>
        </p:txBody>
      </p:sp>
      <p:pic>
        <p:nvPicPr>
          <p:cNvPr id="1026" name="Picture 2" descr="https://sun9-73.userapi.com/impg/S-Xb6GaUri6HRZgYQ42rne0xnUjXldWDUM7Gmg/5WlMut-WZU8.jpg?size=809x1080&amp;quality=96&amp;sign=d4598e479b7abef29e197a4b4125e096&amp;type=album"/>
          <p:cNvPicPr>
            <a:picLocks noChangeAspect="1" noChangeArrowheads="1"/>
          </p:cNvPicPr>
          <p:nvPr/>
        </p:nvPicPr>
        <p:blipFill>
          <a:blip r:embed="rId3" cstate="print"/>
          <a:srcRect r="8659" b="14035"/>
          <a:stretch>
            <a:fillRect/>
          </a:stretch>
        </p:blipFill>
        <p:spPr bwMode="auto">
          <a:xfrm>
            <a:off x="428596" y="1357298"/>
            <a:ext cx="2786081" cy="350046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42910" y="5000636"/>
            <a:ext cx="237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Семиренко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Иван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2198" y="2786058"/>
            <a:ext cx="2521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Гончаров Михаил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87F493-4AFA-4C2B-977A-84F6B0F74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2"/>
          <a:stretch/>
        </p:blipFill>
        <p:spPr bwMode="auto">
          <a:xfrm>
            <a:off x="6095262" y="3303382"/>
            <a:ext cx="2521203" cy="31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sonar2050.org/storage/publications/3106/05497420015736569256493.jpg"/>
          <p:cNvPicPr>
            <a:picLocks noChangeAspect="1" noChangeArrowheads="1"/>
          </p:cNvPicPr>
          <p:nvPr/>
        </p:nvPicPr>
        <p:blipFill>
          <a:blip r:embed="rId5" cstate="print"/>
          <a:srcRect r="26470"/>
          <a:stretch>
            <a:fillRect/>
          </a:stretch>
        </p:blipFill>
        <p:spPr bwMode="auto">
          <a:xfrm rot="1823980">
            <a:off x="3457672" y="3041744"/>
            <a:ext cx="2401867" cy="2177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https://psv4.userapi.com/c505536/u144275137/docs/d29/ef9280af365f/2.png?extra=iEkhuDma47Cv0n1QfHyKPW0b2RsoEjldKxtFelBE3LEYrTb0Y7Zs88B-yaVcDADw_2zDFIoCbY8zlp4MD0KG1UH0-MUudvoSvw_Ir7q5HDX9Q9-TmZ7nPMqsH1GIPBL_Ake66RSm57W-CMwIccWBlxWNYi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176" cy="6858001"/>
          </a:xfrm>
          <a:prstGeom prst="rect">
            <a:avLst/>
          </a:prstGeom>
          <a:noFill/>
        </p:spPr>
      </p:pic>
      <p:pic>
        <p:nvPicPr>
          <p:cNvPr id="22532" name="Picture 4" descr="https://sun9-76.userapi.com/impg/vSif3H2WZJbpNjVl1pO0xzMIYtfN6lD1RavbBQ/OcrHvl7sEuw.jpg?size=1021x508&amp;quality=96&amp;sign=3c386cc3eeb1568ff3fc499e3ab1774c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450952" cy="2214578"/>
          </a:xfrm>
          <a:prstGeom prst="rect">
            <a:avLst/>
          </a:prstGeom>
          <a:noFill/>
        </p:spPr>
      </p:pic>
      <p:pic>
        <p:nvPicPr>
          <p:cNvPr id="22534" name="Picture 6" descr="https://sun9-12.userapi.com/impg/P_Fy1S0gqEIh2DBjW0tX9dTqS4titLdcTZzdIQ/937fMTn9iDY.jpg?size=1062x690&amp;quality=96&amp;sign=2a018af090e701651bc58345f8542464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0"/>
            <a:ext cx="4500594" cy="2924115"/>
          </a:xfrm>
          <a:prstGeom prst="rect">
            <a:avLst/>
          </a:prstGeom>
          <a:noFill/>
        </p:spPr>
      </p:pic>
      <p:pic>
        <p:nvPicPr>
          <p:cNvPr id="22536" name="Picture 8" descr="https://sun9-14.userapi.com/impg/w-SyUTZMc8AmEcvzpizURNBdqEkimrEpXyZlKg/vI0QEgJy5FY.jpg?size=1247x571&amp;quality=96&amp;sign=31c9fa81145ad3b92090d7175ded7647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3676" y="4714884"/>
            <a:ext cx="4680323" cy="2143116"/>
          </a:xfrm>
          <a:prstGeom prst="rect">
            <a:avLst/>
          </a:prstGeom>
          <a:noFill/>
        </p:spPr>
      </p:pic>
      <p:pic>
        <p:nvPicPr>
          <p:cNvPr id="22538" name="Picture 10" descr="https://sun9-1.userapi.com/impg/DmmT9K16Y5rcMcbHyHlgEnYsjg6-Jr8I3s2O_Q/_v-Yvkxgz0U.jpg?size=941x583&amp;quality=96&amp;sign=d02356249de778f51634e345ac62e7de&amp;type=albu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572008"/>
            <a:ext cx="3689739" cy="22859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57720" y="3286124"/>
            <a:ext cx="42862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Возможно ли, этот проект вывести на новый уровень?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Нужны ли деньги для этого проекта ?</a:t>
            </a: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52</Words>
  <Application>Microsoft Office PowerPoint</Application>
  <PresentationFormat>Экран (4:3)</PresentationFormat>
  <Paragraphs>20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Тема Office</vt:lpstr>
      <vt:lpstr>Проект команды:«Tempera»</vt:lpstr>
      <vt:lpstr>График изменения температуры </vt:lpstr>
      <vt:lpstr>Презентация PowerPoint</vt:lpstr>
      <vt:lpstr>Презентация PowerPoint</vt:lpstr>
      <vt:lpstr>Проектная группа:</vt:lpstr>
      <vt:lpstr>Графические дизайнеры</vt:lpstr>
      <vt:lpstr>Администраторы БД</vt:lpstr>
      <vt:lpstr>Front-end и Back-end разработчики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Boss</dc:creator>
  <cp:lastModifiedBy>Студент</cp:lastModifiedBy>
  <cp:revision>29</cp:revision>
  <dcterms:created xsi:type="dcterms:W3CDTF">2021-05-14T07:26:28Z</dcterms:created>
  <dcterms:modified xsi:type="dcterms:W3CDTF">2021-05-20T01:45:24Z</dcterms:modified>
</cp:coreProperties>
</file>